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8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5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6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0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5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3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4F549C5-B5B6-4898-8630-053866568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EC4257-0161-8467-0042-D5B5DDAA7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21" b="10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031CED-C4CC-E06E-407A-E4F22ED4A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002256"/>
            <a:ext cx="4532128" cy="3607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8Ball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CF6DE0-0AD9-F65C-C25F-1B355B102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581100"/>
            <a:ext cx="4694326" cy="12458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Aptos Display" panose="020B0004020202020204" pitchFamily="34" charset="0"/>
              </a:rPr>
              <a:t>Designed by: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latin typeface="Aptos Display" panose="020B0004020202020204" pitchFamily="34" charset="0"/>
              </a:rPr>
              <a:t>Biemmi Andrea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latin typeface="Aptos Display" panose="020B0004020202020204" pitchFamily="34" charset="0"/>
              </a:rPr>
              <a:t>Thomas Argentin</a:t>
            </a:r>
          </a:p>
        </p:txBody>
      </p:sp>
      <p:cxnSp>
        <p:nvCxnSpPr>
          <p:cNvPr id="25" name="Straight Connector 25">
            <a:extLst>
              <a:ext uri="{FF2B5EF4-FFF2-40B4-BE49-F238E27FC236}">
                <a16:creationId xmlns:a16="http://schemas.microsoft.com/office/drawing/2014/main" id="{FF43DFA6-AAD3-45D1-9463-5131054B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932BC6-F1A5-080F-1BBB-5A3C0C8D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21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25000">
              <a:schemeClr val="tx1"/>
            </a:gs>
            <a:gs pos="69000">
              <a:schemeClr val="tx1">
                <a:lumMod val="85000"/>
                <a:lumOff val="15000"/>
              </a:schemeClr>
            </a:gs>
            <a:gs pos="97000">
              <a:schemeClr val="tx1">
                <a:lumMod val="65000"/>
                <a:lumOff val="3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F03F73-1C83-B7B7-EB16-D9F315F5A196}"/>
              </a:ext>
            </a:extLst>
          </p:cNvPr>
          <p:cNvSpPr txBox="1"/>
          <p:nvPr/>
        </p:nvSpPr>
        <p:spPr>
          <a:xfrm>
            <a:off x="912628" y="3152972"/>
            <a:ext cx="4540400" cy="265656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2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 "8ball" is an online billiards game. The client-server application allows two players to play against each other. 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2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-The client provides a graphical interface to view and interact with the game. 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2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-The server handles the game logic, receives commands from the clients, calculates results, and sends game status updates. 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2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In summary, "8ball" provides an online billiards game experience.</a:t>
            </a:r>
          </a:p>
        </p:txBody>
      </p:sp>
      <p:pic>
        <p:nvPicPr>
          <p:cNvPr id="4" name="Segnaposto contenuto 3" descr="Immagine che contiene Giochi e sport indoor, palla, sport, Giochi&#10;&#10;Descrizione generata automaticamente">
            <a:extLst>
              <a:ext uri="{FF2B5EF4-FFF2-40B4-BE49-F238E27FC236}">
                <a16:creationId xmlns:a16="http://schemas.microsoft.com/office/drawing/2014/main" id="{B732B5A6-1BB4-C4ED-A65A-34E9F1977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06" r="18305" b="-1"/>
          <a:stretch/>
        </p:blipFill>
        <p:spPr>
          <a:xfrm>
            <a:off x="5679452" y="10"/>
            <a:ext cx="6512547" cy="6857990"/>
          </a:xfrm>
          <a:noFill/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655804F-C9A4-4833-A326-0E7847EB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477551-C841-3421-81DD-6D124FBE07F6}"/>
              </a:ext>
            </a:extLst>
          </p:cNvPr>
          <p:cNvSpPr txBox="1"/>
          <p:nvPr/>
        </p:nvSpPr>
        <p:spPr>
          <a:xfrm>
            <a:off x="912628" y="990472"/>
            <a:ext cx="4766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54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  <a:ea typeface="+mj-ea"/>
                <a:cs typeface="+mj-cs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59480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Client TCP Architecture 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088461"/>
          </a:xfrm>
        </p:spPr>
        <p:txBody>
          <a:bodyPr vert="horz" lIns="91440" tIns="45720" rIns="91440" bIns="45720" rtlCol="0"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-The main class is GameClient.java. This class handles the connection to the server and the sending and receiving of messages.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-The connection to the server is established using the TCP protocol, which ensures reliable delivery of messages.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-Sent and received messages are encoded according to a protocol defined in the design, which allows the client and server to understand commands and game updates.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-When a message is received from the server, GameClient.java updates the game state and user interface based on the message content.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-The game user interface is implemented using Java Swing. This interface allows players to see the current state of the game and send commands to the server.</a:t>
            </a:r>
            <a:endParaRPr kumimoji="0" lang="en-US" altLang="it-IT" sz="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43C0B6-6147-298B-AF2B-CDCE90F14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87" y="914400"/>
            <a:ext cx="2331617" cy="51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0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Server TCP Architecture 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088461"/>
          </a:xfrm>
        </p:spPr>
        <p:txBody>
          <a:bodyPr vert="horz" lIns="91440" tIns="45720" rIns="91440" bIns="45720" rtlCol="0"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-The main class is server.java. This class handles client connections and running matches.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-The server accepts connections from clients using the TCP protocol, which ensures reliable delivery of messages.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-When a client connects, the server starts a new game and keeps track of the game state for that game.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-Messages received from clients are interpreted as commands that affect the state of the game. For example, a command might indicate that a player wants to hit a ball.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-After interpreting a command, the server updates the game state accordingly and sends an update message to all connected clients.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-This cycle of receiving commands, updating the game state</a:t>
            </a:r>
            <a:r>
              <a:rPr lang="en-US" altLang="it-IT" sz="9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, </a:t>
            </a: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and sending updates continues until the game is over.</a:t>
            </a:r>
            <a:endParaRPr kumimoji="0" lang="en-US" altLang="it-IT" sz="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91A5B2-1C83-68B2-3A2C-EEA0FFC4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48" y="360420"/>
            <a:ext cx="3702331" cy="593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2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Client-Server Logic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10691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-Client-server communication is based on a messaging protocol defined in the project. This protocol establishes the format and meaning of messages exchanged between client and server.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-Clients send commands to the server to interact with the game. For example, a command might indicate that a player wants to hit a ball.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-The server interprets the commands received from the clients and updates the game state accordingly.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-After updating the game state, the server sends an update message to all connected clients. This message informs the clients of the current state of the game.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-Clients receive the update messages from the server and update their user interface to reflect the current state of the game.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-This cycle of sending commands, updating the game state, and receiving updates continues until the game is over.</a:t>
            </a:r>
            <a:endParaRPr lang="it-IT" altLang="it-IT" sz="10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8F70E3-9384-AD6F-C2F0-8F737CCA0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907" y="353746"/>
            <a:ext cx="28911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6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it-IT" sz="40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Management of a match</a:t>
            </a:r>
            <a:endParaRPr lang="en-US" sz="4000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14400" y="1952841"/>
            <a:ext cx="5017430" cy="3928258"/>
          </a:xfrm>
        </p:spPr>
        <p:txBody>
          <a:bodyPr vert="horz" lIns="91440" tIns="45720" rIns="91440" bIns="45720" rtlCol="0">
            <a:noAutofit/>
          </a:bodyPr>
          <a:lstStyle/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Two clients establish a connection with the server and request to start a new game.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The server starts a new game, initializes the game state (ball position, player turn, etc.) and sends this state to the clients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.The clients receive the game state and display it to the players through the user interface.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Players send commands to the server through the client to interact with the game (e.g., hit a ball).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The server receives the commands, updates the game state based on the physics of the billiards game, and sends the updated state to the clients.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The clients receive the updated game state and update the user interface to reflect the new ball positions and the player's turn.</a:t>
            </a:r>
          </a:p>
          <a:p>
            <a:pPr marL="228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it-IT" sz="1000" b="1" cap="all" spc="300" dirty="0">
                <a:solidFill>
                  <a:srgbClr val="FFFFFF"/>
                </a:solidFill>
                <a:latin typeface="Aptos Display" panose="020B0004020202020204" pitchFamily="34" charset="0"/>
              </a:rPr>
              <a:t>This process continues until an end-of-game state is reached (e.g., all balls have been bagged), at which point the server notifies clients of the outcome of the game.</a:t>
            </a:r>
            <a:endParaRPr lang="it-IT" altLang="it-IT" sz="10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FBE8D82-2F06-80EE-B07B-1A0C5C19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30" y="2292332"/>
            <a:ext cx="6116281" cy="3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52DD2-61C5-FBF1-0FA8-D84530FE72DD}"/>
              </a:ext>
            </a:extLst>
          </p:cNvPr>
          <p:cNvSpPr txBox="1"/>
          <p:nvPr/>
        </p:nvSpPr>
        <p:spPr>
          <a:xfrm>
            <a:off x="914400" y="1001046"/>
            <a:ext cx="6474219" cy="1852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6BE6D6-01F2-8F97-A562-17DE66F21C63}"/>
              </a:ext>
            </a:extLst>
          </p:cNvPr>
          <p:cNvSpPr txBox="1"/>
          <p:nvPr/>
        </p:nvSpPr>
        <p:spPr>
          <a:xfrm>
            <a:off x="964277" y="2599740"/>
            <a:ext cx="6352674" cy="3106917"/>
          </a:xfrm>
        </p:spPr>
        <p:txBody>
          <a:bodyPr vert="horz" lIns="91440" tIns="45720" rIns="91440" bIns="45720" rtlCol="0"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endParaRPr lang="it-IT" altLang="it-IT" sz="900" b="1" cap="all" spc="300" dirty="0">
              <a:solidFill>
                <a:srgbClr val="FFFFFF"/>
              </a:solidFill>
              <a:latin typeface="Aptos Display" panose="020B0004020202020204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687E5C-DB13-874C-E990-6CE2E996C337}"/>
              </a:ext>
            </a:extLst>
          </p:cNvPr>
          <p:cNvSpPr txBox="1"/>
          <p:nvPr/>
        </p:nvSpPr>
        <p:spPr>
          <a:xfrm>
            <a:off x="4665159" y="2644170"/>
            <a:ext cx="26869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6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ptos Black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7464194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F26A10B-A653-4740-8865-6BA5AF523D06}">
  <we:reference id="wa200005566" version="1.0.0.0" store="it-IT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3F13180-30EF-4FD7-86E5-235EBE4E0748}">
  <we:reference id="wa104379997" version="3.0.0.0" store="it-IT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691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Aptos Black</vt:lpstr>
      <vt:lpstr>Aptos Display</vt:lpstr>
      <vt:lpstr>Arial</vt:lpstr>
      <vt:lpstr>Grandview Display</vt:lpstr>
      <vt:lpstr>DashVTI</vt:lpstr>
      <vt:lpstr>8Ball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Ponzio Pilato</dc:creator>
  <cp:lastModifiedBy>Ponzio Pilato</cp:lastModifiedBy>
  <cp:revision>6</cp:revision>
  <dcterms:created xsi:type="dcterms:W3CDTF">2023-11-28T16:28:30Z</dcterms:created>
  <dcterms:modified xsi:type="dcterms:W3CDTF">2023-11-29T02:25:38Z</dcterms:modified>
</cp:coreProperties>
</file>